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D1ED"/>
    <a:srgbClr val="FF6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>
      <p:cViewPr varScale="1">
        <p:scale>
          <a:sx n="65" d="100"/>
          <a:sy n="65" d="100"/>
        </p:scale>
        <p:origin x="14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84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0D2440-CBFA-4352-8C0C-AF80521731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Develetech Industries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E85D68-8DBC-45D1-998F-A3DFE495CB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8AD96-483E-4924-A7FB-FEB75EF323DF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BBDA61-0F49-4437-9EC7-F8DB27AEA4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2CABD1-6634-4922-8E87-7DDDED0F03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5CD7F-7ED1-4A0F-800F-C6CF3B7B6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4296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47663-8E6E-4645-A369-93BD25AC28B0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838200"/>
            <a:ext cx="27432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124200"/>
            <a:ext cx="5486400" cy="4876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99D84-1D5E-485C-BEA8-F6D380931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7815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DD47663-8E6E-4645-A369-93BD25AC28B0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899D84-1D5E-485C-BEA8-F6D380931F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53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8F29956C-22D0-41DD-9810-7FCF55D476B1}" type="datetime1">
              <a:rPr lang="en-US" smtClean="0"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5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2D58-C829-485B-85CD-84F644040724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7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00C69-F0EF-439D-A59C-1CA4D3E19243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06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966B-ADD5-4173-83ED-719F21327C13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059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C8F56-0513-4829-868F-F3182B942DF6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65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B8-E311-4550-AF76-AD988E61FA72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80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AB75-9021-4321-85CF-2D110F45724C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04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F78C-B979-466E-BD11-47F57FE7A3F4}" type="datetime1">
              <a:rPr lang="en-US" smtClean="0"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80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DF7A-5462-4D96-BCCB-3258B23AAF51}" type="datetime1">
              <a:rPr lang="en-US" smtClean="0"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16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1CD37-8872-42D9-8512-BE29BDE5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3E5-FA00-4B97-8596-9412BF931EBE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DB15D-D459-478C-B64A-985B7F4D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AD998-30E3-4B07-B36A-B10E0CD3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57C38722-C890-4B81-9126-FE9D0F7FFD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143000" y="1143000"/>
            <a:ext cx="5257800" cy="31242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85AB65-23D1-4D68-95E1-A54F4C5D5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3000" y="4267200"/>
            <a:ext cx="5257800" cy="1143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ED5719C-7E3E-4CEA-91A6-376032625B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6" t="3572" r="20245"/>
          <a:stretch/>
        </p:blipFill>
        <p:spPr>
          <a:xfrm>
            <a:off x="6621391" y="1524000"/>
            <a:ext cx="19812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CB6D7750-50DF-4ABD-ADB4-9F77B8C3D5D3}" type="datetime1">
              <a:rPr lang="en-US" smtClean="0"/>
              <a:t>5/24/2019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7BFE89-0AC4-429F-A389-2E805074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92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70081-CDCD-4CDD-9884-E971C47359F8}" type="datetime1">
              <a:rPr lang="en-US" smtClean="0"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C0B2C-AC96-4376-8034-F0900AB9356A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4E5D-F106-4015-A367-74AF1AF43BAE}" type="datetime1">
              <a:rPr lang="en-US" smtClean="0"/>
              <a:t>5/24/2019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6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8281-6759-44A3-9D89-7C3C0D37FCCA}" type="datetime1">
              <a:rPr lang="en-US" smtClean="0"/>
              <a:t>5/24/2019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8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EEE1-2791-499C-A7FD-8216B13D4BCB}" type="datetime1">
              <a:rPr lang="en-US" smtClean="0"/>
              <a:t>5/24/2019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8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A4AEE-ECF0-412E-832E-FB8636BEB7EC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90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54D4-C7AE-4E91-9FC9-AEA612FABB81}" type="datetime1">
              <a:rPr lang="en-US" smtClean="0"/>
              <a:t>5/24/2019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4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1" y="618518"/>
            <a:ext cx="5116116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F717A-16F9-440E-8AB4-E8CCA94DB483}" type="datetime1">
              <a:rPr lang="en-US" smtClean="0"/>
              <a:t>5/24/2019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CA3CD39-4F15-4122-9004-011B5AA7A70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998" y="556620"/>
            <a:ext cx="2209800" cy="56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Media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to Use our </a:t>
            </a:r>
            <a:r>
              <a:rPr lang="en-US"/>
              <a:t>media Layout for 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Develetech sales template.potx" id="{825F7DC2-9AD0-4B3C-BBBF-590E7D69082A}" vid="{915FC228-3F9C-4A7B-8207-140D261596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14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Circuit</vt:lpstr>
      <vt:lpstr>Media Layout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Logical Operations</dc:creator>
  <cp:lastModifiedBy>Logical Operations</cp:lastModifiedBy>
  <cp:revision>9</cp:revision>
  <dcterms:created xsi:type="dcterms:W3CDTF">2019-05-06T17:06:07Z</dcterms:created>
  <dcterms:modified xsi:type="dcterms:W3CDTF">2019-05-24T15:32:11Z</dcterms:modified>
</cp:coreProperties>
</file>